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9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01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FE5F-81DE-417A-8A1E-984AC10222E4}" type="datetimeFigureOut">
              <a:rPr lang="en-US" smtClean="0"/>
              <a:pPr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2F98-40D5-421A-8486-1264C6E8B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688032"/>
            <a:ext cx="9144000" cy="61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1F8D63D-6C3A-4BF9-9287-B5CF4F94D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640080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2048D8-88A7-A44B-9D51-D7598456D0D9}"/>
              </a:ext>
            </a:extLst>
          </p:cNvPr>
          <p:cNvSpPr/>
          <p:nvPr/>
        </p:nvSpPr>
        <p:spPr>
          <a:xfrm>
            <a:off x="0" y="0"/>
            <a:ext cx="9125050" cy="56142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16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1E08FB2-ACDE-43B4-B9E0-6789F276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23" y="5733257"/>
            <a:ext cx="5807958" cy="1124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D4A63-A69D-4E7F-9BC1-F692155FE72B}"/>
              </a:ext>
            </a:extLst>
          </p:cNvPr>
          <p:cNvSpPr txBox="1"/>
          <p:nvPr/>
        </p:nvSpPr>
        <p:spPr>
          <a:xfrm>
            <a:off x="971600" y="2276872"/>
            <a:ext cx="6984776" cy="136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Top Search Keywords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list of your top 15 keywords.  This list will let you know if you are over relying on branded search terms.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9654E-6F97-4FA1-B71D-C0EC3AEB12DB}"/>
              </a:ext>
            </a:extLst>
          </p:cNvPr>
          <p:cNvSpPr txBox="1"/>
          <p:nvPr/>
        </p:nvSpPr>
        <p:spPr>
          <a:xfrm>
            <a:off x="2555776" y="7647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This is a sample report, so identifiable content has been blacked out for privacy.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836712"/>
            <a:ext cx="9143999" cy="47525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F1859-E471-EE46-BFA0-6074397863EE}"/>
              </a:ext>
            </a:extLst>
          </p:cNvPr>
          <p:cNvSpPr txBox="1"/>
          <p:nvPr/>
        </p:nvSpPr>
        <p:spPr>
          <a:xfrm>
            <a:off x="1" y="214290"/>
            <a:ext cx="4214810" cy="559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38" b="1" dirty="0">
                <a:latin typeface="Franklin Gothic Demi Cond" panose="020B0603020102020204" pitchFamily="34" charset="0"/>
              </a:rPr>
              <a:t>Your Top Keywords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8BBF457-863E-4796-B72C-92AF16CAD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65" y="5589240"/>
            <a:ext cx="603046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1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2048D8-88A7-A44B-9D51-D7598456D0D9}"/>
              </a:ext>
            </a:extLst>
          </p:cNvPr>
          <p:cNvSpPr/>
          <p:nvPr/>
        </p:nvSpPr>
        <p:spPr>
          <a:xfrm>
            <a:off x="-36512" y="-171400"/>
            <a:ext cx="9125050" cy="56142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16" dirty="0">
                <a:latin typeface="Franklin Gothic Book" panose="020B0503020102020204" pitchFamily="34" charset="0"/>
              </a:rPr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9F43A-3C2F-4F4C-84C9-05A60BA8EC11}"/>
              </a:ext>
            </a:extLst>
          </p:cNvPr>
          <p:cNvSpPr txBox="1"/>
          <p:nvPr/>
        </p:nvSpPr>
        <p:spPr>
          <a:xfrm>
            <a:off x="-546250" y="2285992"/>
            <a:ext cx="84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Franklin Gothic Book" panose="020B0503020102020204" pitchFamily="34" charset="0"/>
              </a:rPr>
              <a:t>yourdomain.com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D5950-C56F-4E65-8D44-0FCCB039D613}"/>
              </a:ext>
            </a:extLst>
          </p:cNvPr>
          <p:cNvSpPr txBox="1"/>
          <p:nvPr/>
        </p:nvSpPr>
        <p:spPr>
          <a:xfrm>
            <a:off x="6295996" y="2147492"/>
            <a:ext cx="2792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3E5A8-3DD3-5E45-84D6-EFBBA7648B48}"/>
              </a:ext>
            </a:extLst>
          </p:cNvPr>
          <p:cNvSpPr txBox="1"/>
          <p:nvPr/>
        </p:nvSpPr>
        <p:spPr>
          <a:xfrm>
            <a:off x="-357222" y="3078171"/>
            <a:ext cx="932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Franklin Gothic Heavy" panose="020B0903020102020204" pitchFamily="34" charset="0"/>
              </a:rPr>
              <a:t>KEY COMPETITORS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1E08FB2-ACDE-43B4-B9E0-6789F276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23" y="5733257"/>
            <a:ext cx="5807958" cy="1124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D8842-59C7-46D5-97A6-7B072D7528C4}"/>
              </a:ext>
            </a:extLst>
          </p:cNvPr>
          <p:cNvSpPr txBox="1"/>
          <p:nvPr/>
        </p:nvSpPr>
        <p:spPr>
          <a:xfrm>
            <a:off x="1475656" y="4766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 sample report, so identifiable content has been blacked out for privacy.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2048D8-88A7-A44B-9D51-D7598456D0D9}"/>
              </a:ext>
            </a:extLst>
          </p:cNvPr>
          <p:cNvSpPr/>
          <p:nvPr/>
        </p:nvSpPr>
        <p:spPr>
          <a:xfrm>
            <a:off x="0" y="0"/>
            <a:ext cx="9144000" cy="5661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SERPSTAT Website Overview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section has data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Google top 20 keyword visibility (ordinarily blank)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Estimated Search Traffic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of your website’s top 100 keywords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your paid keywords if any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top 5 keywords ranked by position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Keyword rank distribution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list of your subdomains if any.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section has data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traffic trends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keyword trends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third section of your report shows your top pages.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fourth section shows you a list of your organic competitors.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393FBC-DCAF-4C2B-8FA6-B912DA7D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78" y="5661248"/>
            <a:ext cx="568820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08720"/>
            <a:ext cx="9252520" cy="594928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F1859-E471-EE46-BFA0-6074397863EE}"/>
              </a:ext>
            </a:extLst>
          </p:cNvPr>
          <p:cNvSpPr txBox="1"/>
          <p:nvPr/>
        </p:nvSpPr>
        <p:spPr>
          <a:xfrm>
            <a:off x="1" y="214290"/>
            <a:ext cx="4214810" cy="559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38" b="1" dirty="0">
                <a:latin typeface="Franklin Gothic Demi Cond" panose="020B0603020102020204" pitchFamily="34" charset="0"/>
              </a:rPr>
              <a:t>SERPSTAT OVERVIEW 1</a:t>
            </a:r>
          </a:p>
        </p:txBody>
      </p:sp>
    </p:spTree>
    <p:extLst>
      <p:ext uri="{BB962C8B-B14F-4D97-AF65-F5344CB8AC3E}">
        <p14:creationId xmlns:p14="http://schemas.microsoft.com/office/powerpoint/2010/main" val="91298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08720"/>
            <a:ext cx="8810879" cy="594928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F1859-E471-EE46-BFA0-6074397863EE}"/>
              </a:ext>
            </a:extLst>
          </p:cNvPr>
          <p:cNvSpPr txBox="1"/>
          <p:nvPr/>
        </p:nvSpPr>
        <p:spPr>
          <a:xfrm>
            <a:off x="1" y="214290"/>
            <a:ext cx="4214810" cy="559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38" b="1" dirty="0">
                <a:latin typeface="Franklin Gothic Demi Cond" panose="020B0603020102020204" pitchFamily="34" charset="0"/>
              </a:rPr>
              <a:t>SERPSTAT OVERVIEW 2</a:t>
            </a:r>
          </a:p>
        </p:txBody>
      </p:sp>
    </p:spTree>
    <p:extLst>
      <p:ext uri="{BB962C8B-B14F-4D97-AF65-F5344CB8AC3E}">
        <p14:creationId xmlns:p14="http://schemas.microsoft.com/office/powerpoint/2010/main" val="26472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40768"/>
            <a:ext cx="8810879" cy="442558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F1859-E471-EE46-BFA0-6074397863EE}"/>
              </a:ext>
            </a:extLst>
          </p:cNvPr>
          <p:cNvSpPr txBox="1"/>
          <p:nvPr/>
        </p:nvSpPr>
        <p:spPr>
          <a:xfrm>
            <a:off x="1" y="214290"/>
            <a:ext cx="4214810" cy="559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38" b="1" dirty="0">
                <a:latin typeface="Franklin Gothic Demi Cond" panose="020B0603020102020204" pitchFamily="34" charset="0"/>
              </a:rPr>
              <a:t>SERPSTAT OVERVIEW 3</a:t>
            </a:r>
          </a:p>
        </p:txBody>
      </p:sp>
    </p:spTree>
    <p:extLst>
      <p:ext uri="{BB962C8B-B14F-4D97-AF65-F5344CB8AC3E}">
        <p14:creationId xmlns:p14="http://schemas.microsoft.com/office/powerpoint/2010/main" val="323498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85" y="980728"/>
            <a:ext cx="8810879" cy="47525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F1859-E471-EE46-BFA0-6074397863EE}"/>
              </a:ext>
            </a:extLst>
          </p:cNvPr>
          <p:cNvSpPr txBox="1"/>
          <p:nvPr/>
        </p:nvSpPr>
        <p:spPr>
          <a:xfrm>
            <a:off x="1" y="214290"/>
            <a:ext cx="4214810" cy="559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38" b="1" dirty="0">
                <a:latin typeface="Franklin Gothic Demi Cond" panose="020B0603020102020204" pitchFamily="34" charset="0"/>
              </a:rPr>
              <a:t>SERPSTAT OVERVIEW 4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8BBF457-863E-4796-B72C-92AF16CAD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65" y="5589240"/>
            <a:ext cx="603046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2048D8-88A7-A44B-9D51-D7598456D0D9}"/>
              </a:ext>
            </a:extLst>
          </p:cNvPr>
          <p:cNvSpPr/>
          <p:nvPr/>
        </p:nvSpPr>
        <p:spPr>
          <a:xfrm>
            <a:off x="-36512" y="-171400"/>
            <a:ext cx="9125050" cy="56142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1365474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16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1E08FB2-ACDE-43B4-B9E0-6789F276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23" y="5733257"/>
            <a:ext cx="5807958" cy="1124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D8842-59C7-46D5-97A6-7B072D7528C4}"/>
              </a:ext>
            </a:extLst>
          </p:cNvPr>
          <p:cNvSpPr txBox="1"/>
          <p:nvPr/>
        </p:nvSpPr>
        <p:spPr>
          <a:xfrm>
            <a:off x="1475656" y="4766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 sample report, so identifiable content has been blacked out for privacy.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416B1-A8D9-4AA1-BE66-5E748CC17A16}"/>
              </a:ext>
            </a:extLst>
          </p:cNvPr>
          <p:cNvSpPr txBox="1"/>
          <p:nvPr/>
        </p:nvSpPr>
        <p:spPr>
          <a:xfrm>
            <a:off x="2761817" y="1746210"/>
            <a:ext cx="3528392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Audit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D76C2-65DE-4915-9601-AF77189AF17D}"/>
              </a:ext>
            </a:extLst>
          </p:cNvPr>
          <p:cNvSpPr txBox="1"/>
          <p:nvPr/>
        </p:nvSpPr>
        <p:spPr>
          <a:xfrm>
            <a:off x="1475657" y="299695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report from SEMRUSH that shows technical issues on your website that can affect your search performance and user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6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885" y="980728"/>
            <a:ext cx="7741478" cy="47525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F1859-E471-EE46-BFA0-6074397863EE}"/>
              </a:ext>
            </a:extLst>
          </p:cNvPr>
          <p:cNvSpPr txBox="1"/>
          <p:nvPr/>
        </p:nvSpPr>
        <p:spPr>
          <a:xfrm>
            <a:off x="1" y="214290"/>
            <a:ext cx="4214810" cy="5598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38" b="1" dirty="0">
                <a:latin typeface="Franklin Gothic Demi Cond" panose="020B0603020102020204" pitchFamily="34" charset="0"/>
              </a:rPr>
              <a:t>Technical Site Audit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8BBF457-863E-4796-B72C-92AF16CAD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65" y="5589240"/>
            <a:ext cx="603046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217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Demi Cond</vt:lpstr>
      <vt:lpstr>Franklin Gothic Heavy</vt:lpstr>
      <vt:lpstr>Franklin Gothic Medium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asd</dc:creator>
  <cp:lastModifiedBy>Herbert Guenther</cp:lastModifiedBy>
  <cp:revision>46</cp:revision>
  <dcterms:created xsi:type="dcterms:W3CDTF">2022-01-20T04:53:40Z</dcterms:created>
  <dcterms:modified xsi:type="dcterms:W3CDTF">2022-01-23T04:04:25Z</dcterms:modified>
</cp:coreProperties>
</file>